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0" r:id="rId3"/>
    <p:sldId id="313" r:id="rId4"/>
    <p:sldId id="259" r:id="rId5"/>
    <p:sldId id="317" r:id="rId6"/>
    <p:sldId id="316" r:id="rId7"/>
    <p:sldId id="321" r:id="rId8"/>
    <p:sldId id="324" r:id="rId9"/>
    <p:sldId id="333" r:id="rId10"/>
    <p:sldId id="325" r:id="rId11"/>
    <p:sldId id="326" r:id="rId12"/>
    <p:sldId id="327" r:id="rId13"/>
    <p:sldId id="328" r:id="rId14"/>
    <p:sldId id="330" r:id="rId15"/>
    <p:sldId id="331" r:id="rId16"/>
    <p:sldId id="335" r:id="rId17"/>
    <p:sldId id="338" r:id="rId18"/>
    <p:sldId id="339" r:id="rId19"/>
    <p:sldId id="340" r:id="rId20"/>
    <p:sldId id="341" r:id="rId21"/>
    <p:sldId id="342" r:id="rId22"/>
    <p:sldId id="344" r:id="rId23"/>
    <p:sldId id="345" r:id="rId24"/>
    <p:sldId id="346" r:id="rId25"/>
    <p:sldId id="347" r:id="rId26"/>
    <p:sldId id="352" r:id="rId27"/>
    <p:sldId id="348" r:id="rId28"/>
    <p:sldId id="349" r:id="rId29"/>
    <p:sldId id="350" r:id="rId30"/>
    <p:sldId id="353" r:id="rId31"/>
    <p:sldId id="355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1BBD5-D58A-4C53-98BA-77EBC8D05868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56EF4-7FCD-4FDA-BE33-458ADD417B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32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22451-8BCC-41A2-AB7F-7F0B6881AF7E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FA0A-53D1-45A3-A5E1-43B755925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493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25275-4E7A-4ADB-A066-08C777FE2557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4724-CD30-4BD2-99B5-9E08DEFBA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598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6B30C-7953-4CF7-86BB-1A6B868D5789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16662-C327-45A0-A6D7-2214BBEF8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043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D4234-2675-49D6-8E89-CCCC9FAC5D7F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BC05-F3C3-42E9-A04E-B5AE171A8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391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39F14-2029-40CC-A061-6F33BE7DE36B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75ED-5AE8-422E-9FCE-D53F5993E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942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BE706-1E3D-4665-87D7-CA56E2CAA731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9F98-ADF8-4870-8242-5561FA2A9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029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765C-A2CF-431B-A7EA-BBDDA9C61782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CAD7-6CFA-4FAB-8A28-B1C2CFF3B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692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9C139-85EF-4C23-8B13-02E570105C16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CA23-C32F-4F11-98DC-EB8C376C1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978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661BD-E077-43FC-9286-1B9F2449AF2F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28488-2396-4F78-B13F-BF4F1B7D2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216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7A25B-CCDA-4F0A-AB70-1B4AB7BCBAF0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C6F3-4DD5-4B81-AA4B-F04695775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913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778C7-933E-4C9E-87CD-BEEAD403B0D9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DCF1-2F52-4DD1-9657-1684B4243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083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732BA7-94EB-4863-BFDD-3C2BDA9C5574}" type="datetimeFigureOut">
              <a:rPr lang="ru-RU"/>
              <a:pPr>
                <a:defRPr/>
              </a:pPr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EB06A5-FAA7-455E-9E74-882F61F98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918648" cy="1649909"/>
          </a:xfrm>
        </p:spPr>
        <p:txBody>
          <a:bodyPr/>
          <a:lstStyle/>
          <a:p>
            <a:r>
              <a:rPr lang="ru-RU" b="1" i="1" dirty="0" smtClean="0">
                <a:latin typeface="Bookman Old Style" pitchFamily="18" charset="0"/>
                <a:ea typeface="BatangChe" pitchFamily="49" charset="-127"/>
                <a:cs typeface="Aparajita" pitchFamily="34" charset="0"/>
              </a:rPr>
              <a:t>НОД «Спасём </a:t>
            </a:r>
            <a:r>
              <a:rPr lang="ru-RU" b="1" i="1" dirty="0">
                <a:latin typeface="Bookman Old Style" pitchFamily="18" charset="0"/>
                <a:ea typeface="BatangChe" pitchFamily="49" charset="-127"/>
                <a:cs typeface="Aparajita" pitchFamily="34" charset="0"/>
              </a:rPr>
              <a:t>фею </a:t>
            </a:r>
            <a:r>
              <a:rPr lang="ru-RU" b="1" i="1" dirty="0" smtClean="0">
                <a:latin typeface="Bookman Old Style" pitchFamily="18" charset="0"/>
                <a:ea typeface="BatangChe" pitchFamily="49" charset="-127"/>
                <a:cs typeface="Aparajita" pitchFamily="34" charset="0"/>
              </a:rPr>
              <a:t>Вежливости»</a:t>
            </a:r>
            <a:endParaRPr lang="ru-RU" i="1" dirty="0" smtClean="0">
              <a:latin typeface="Bookman Old Style" pitchFamily="18" charset="0"/>
              <a:ea typeface="BatangChe" pitchFamily="49" charset="-127"/>
              <a:cs typeface="Aparajita" pitchFamily="34" charset="0"/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301208"/>
            <a:ext cx="6400800" cy="1752600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Автор: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</a:rPr>
              <a:t>Клаптюх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 Ирина Леонидовна</a:t>
            </a:r>
          </a:p>
          <a:p>
            <a:r>
              <a:rPr lang="ru-RU" sz="1800" smtClean="0">
                <a:solidFill>
                  <a:schemeClr val="tx1"/>
                </a:solidFill>
                <a:latin typeface="Bookman Old Style" pitchFamily="18" charset="0"/>
              </a:rPr>
              <a:t>Воспитатель </a:t>
            </a:r>
            <a:r>
              <a:rPr lang="ru-RU" sz="1800" smtClean="0">
                <a:solidFill>
                  <a:schemeClr val="tx1"/>
                </a:solidFill>
                <a:latin typeface="Bookman Old Style" pitchFamily="18" charset="0"/>
              </a:rPr>
              <a:t>МАДОУ 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«Детский сад комбинированного вида №7 г.Шебекино»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2014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ОЛЬГА\Захваченный кадр 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1"/>
            <a:ext cx="7296814" cy="4104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5670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/>
              <a:t>Образная двигательно – речевая миниатюра с увеличенной двигательной активностью (по </a:t>
            </a:r>
            <a:r>
              <a:rPr lang="ru-RU" b="1" i="1" u="sng" dirty="0" err="1"/>
              <a:t>методикеЕ.А.Лифиц</a:t>
            </a:r>
            <a:r>
              <a:rPr lang="ru-RU" b="1" i="1" u="sng" dirty="0"/>
              <a:t>)</a:t>
            </a:r>
            <a:endParaRPr lang="ru-RU" dirty="0"/>
          </a:p>
          <a:p>
            <a:pPr algn="ctr"/>
            <a:r>
              <a:rPr lang="ru-RU" dirty="0"/>
              <a:t>Я хочу побыть немного </a:t>
            </a:r>
            <a:r>
              <a:rPr lang="ru-RU" dirty="0" smtClean="0"/>
              <a:t>Самолётом</a:t>
            </a:r>
            <a:r>
              <a:rPr lang="ru-RU" dirty="0"/>
              <a:t>! Полететь </a:t>
            </a:r>
          </a:p>
          <a:p>
            <a:pPr algn="ctr"/>
            <a:r>
              <a:rPr lang="ru-RU" dirty="0" smtClean="0"/>
              <a:t>над </a:t>
            </a:r>
            <a:r>
              <a:rPr lang="ru-RU" dirty="0"/>
              <a:t>лесами, над </a:t>
            </a:r>
            <a:r>
              <a:rPr lang="ru-RU" dirty="0" smtClean="0"/>
              <a:t>полями. А </a:t>
            </a:r>
            <a:r>
              <a:rPr lang="ru-RU" dirty="0"/>
              <a:t>потом лошадкой стать.</a:t>
            </a:r>
          </a:p>
          <a:p>
            <a:pPr algn="ctr"/>
            <a:r>
              <a:rPr lang="ru-RU" dirty="0"/>
              <a:t>И галопом, и </a:t>
            </a:r>
            <a:r>
              <a:rPr lang="ru-RU" dirty="0" smtClean="0"/>
              <a:t>галопом по </a:t>
            </a:r>
            <a:r>
              <a:rPr lang="ru-RU" dirty="0"/>
              <a:t>полянке поскакать.</a:t>
            </a:r>
          </a:p>
        </p:txBody>
      </p:sp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ОЛЬГА\Захваченный кадр 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736"/>
            <a:ext cx="7198769" cy="457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371" y="342706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Задания для детей дают </a:t>
            </a:r>
            <a:r>
              <a:rPr lang="ru-RU" b="1" dirty="0" err="1" smtClean="0"/>
              <a:t>Пупсинь</a:t>
            </a:r>
            <a:r>
              <a:rPr lang="ru-RU" b="1" dirty="0" smtClean="0"/>
              <a:t> и </a:t>
            </a:r>
            <a:r>
              <a:rPr lang="ru-RU" b="1" dirty="0" err="1" smtClean="0"/>
              <a:t>Вунсинь</a:t>
            </a:r>
            <a:r>
              <a:rPr lang="ru-RU" b="1" dirty="0" smtClean="0"/>
              <a:t> с экрана </a:t>
            </a:r>
            <a:r>
              <a:rPr lang="ru-RU" b="1" dirty="0" err="1" smtClean="0"/>
              <a:t>мультимедиасистемы</a:t>
            </a:r>
            <a:r>
              <a:rPr lang="ru-RU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ЬГА\Захваченный кадр 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198769" cy="4049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63138"/>
            <a:ext cx="6102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/>
              <a:t>Пупсинь</a:t>
            </a:r>
            <a:r>
              <a:rPr lang="ru-RU" b="1" u="sng" dirty="0"/>
              <a:t> и </a:t>
            </a:r>
            <a:r>
              <a:rPr lang="ru-RU" b="1" u="sng" dirty="0" err="1"/>
              <a:t>Вупсинь</a:t>
            </a:r>
            <a:r>
              <a:rPr lang="ru-RU" b="1" u="sng" dirty="0"/>
              <a:t>:</a:t>
            </a:r>
            <a:r>
              <a:rPr lang="ru-RU" u="sng" dirty="0"/>
              <a:t> Итак , первое задание, чтобы выручить фею , нужно построить дорогу из  разноцветных квадратов, которые мы сломали и спрятали в конверты,  а чтобы взять конверт, нужно назвать  слова  приветствия</a:t>
            </a:r>
            <a:r>
              <a:rPr lang="ru-RU" u="sng" dirty="0" smtClean="0"/>
              <a:t>.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ОЛЬГА\Захваченный кадр 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348880"/>
            <a:ext cx="7056784" cy="3969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447" y="692696"/>
            <a:ext cx="6188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/>
              <a:t>Игра </a:t>
            </a:r>
            <a:r>
              <a:rPr lang="ru-RU" b="1" i="1" u="sng" dirty="0" err="1"/>
              <a:t>Б.П.Никитина</a:t>
            </a:r>
            <a:r>
              <a:rPr lang="ru-RU" b="1" i="1" u="sng" dirty="0"/>
              <a:t> «Сложи квадрат</a:t>
            </a:r>
            <a:r>
              <a:rPr lang="ru-RU" b="1" i="1" u="sng" dirty="0" smtClean="0"/>
              <a:t>».</a:t>
            </a:r>
          </a:p>
          <a:p>
            <a:pPr algn="ctr"/>
            <a:endParaRPr lang="ru-RU" dirty="0"/>
          </a:p>
          <a:p>
            <a:pPr algn="ctr"/>
            <a:r>
              <a:rPr lang="ru-RU" b="1" dirty="0"/>
              <a:t> </a:t>
            </a:r>
            <a:r>
              <a:rPr lang="ru-RU" b="1" dirty="0" err="1"/>
              <a:t>Лунтик</a:t>
            </a:r>
            <a:r>
              <a:rPr lang="ru-RU" dirty="0"/>
              <a:t>: Дорога сможет привести вас к фее Вежливости, если вы назовёте слова прощания.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ОЛЬГА\Захваченныйкадр58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348880"/>
            <a:ext cx="7113984" cy="400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3" y="871552"/>
            <a:ext cx="5580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Воспитатель:</a:t>
            </a:r>
            <a:r>
              <a:rPr lang="ru-RU" dirty="0"/>
              <a:t> Вы построили дорогу из слов приветствия и прощания, а можно ли по – другому, приветствовать </a:t>
            </a:r>
            <a:r>
              <a:rPr lang="ru-RU"/>
              <a:t>и </a:t>
            </a:r>
            <a:r>
              <a:rPr lang="ru-RU" smtClean="0"/>
              <a:t>прощаться?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89679"/>
            <a:ext cx="6174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/>
              <a:t>Песня – игра «Приветствия и прощания»</a:t>
            </a:r>
            <a:endParaRPr lang="ru-RU" sz="1600" dirty="0"/>
          </a:p>
          <a:p>
            <a:pPr algn="ctr"/>
            <a:r>
              <a:rPr lang="ru-RU" sz="1600" dirty="0"/>
              <a:t>Где – то встречаются вот так (показ)</a:t>
            </a:r>
          </a:p>
          <a:p>
            <a:pPr algn="ctr"/>
            <a:r>
              <a:rPr lang="ru-RU" sz="1600" dirty="0"/>
              <a:t>Где – то встречаются вот так (показ)</a:t>
            </a:r>
          </a:p>
          <a:p>
            <a:pPr algn="ctr"/>
            <a:r>
              <a:rPr lang="ru-RU" sz="1600" dirty="0"/>
              <a:t>Запоминай, не забывай (трясут указательным пальцем)</a:t>
            </a:r>
          </a:p>
          <a:p>
            <a:pPr algn="ctr"/>
            <a:r>
              <a:rPr lang="ru-RU" sz="1600" dirty="0"/>
              <a:t>Где – то встречаются вот так!</a:t>
            </a:r>
          </a:p>
          <a:p>
            <a:pPr lvl="0" algn="ctr"/>
            <a:r>
              <a:rPr lang="ru-RU" sz="1600" b="1" u="sng" dirty="0" smtClean="0"/>
              <a:t>1. Пожатие </a:t>
            </a:r>
            <a:r>
              <a:rPr lang="ru-RU" sz="1600" b="1" u="sng" dirty="0"/>
              <a:t>правых рук, средний поклон.</a:t>
            </a:r>
            <a:endParaRPr lang="ru-RU" sz="1600" dirty="0"/>
          </a:p>
          <a:p>
            <a:pPr lvl="0" algn="ctr"/>
            <a:r>
              <a:rPr lang="ru-RU" sz="1600" b="1" u="sng" dirty="0" smtClean="0"/>
              <a:t>2. Похлопать </a:t>
            </a:r>
            <a:r>
              <a:rPr lang="ru-RU" sz="1600" b="1" u="sng" dirty="0"/>
              <a:t>по плечу, воздушный поцелуй</a:t>
            </a:r>
            <a:endParaRPr lang="ru-RU" sz="1600" dirty="0"/>
          </a:p>
          <a:p>
            <a:pPr lvl="0" algn="ctr"/>
            <a:r>
              <a:rPr lang="ru-RU" sz="1600" b="1" u="sng" dirty="0" smtClean="0"/>
              <a:t>3. Захват </a:t>
            </a:r>
            <a:r>
              <a:rPr lang="ru-RU" sz="1600" b="1" u="sng" dirty="0"/>
              <a:t>в «замок» вертикально поднятых ладоней, встреча по – баскетбольному.</a:t>
            </a:r>
            <a:endParaRPr lang="ru-RU" sz="1600" dirty="0"/>
          </a:p>
        </p:txBody>
      </p:sp>
      <p:pic>
        <p:nvPicPr>
          <p:cNvPr id="20482" name="Picture 2" descr="D:\ОЛЬГА\Захваченныйкадр59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6" y="2598002"/>
            <a:ext cx="6974813" cy="3923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522" y="62068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Воспитатель знакомит детей с выражением </a:t>
            </a:r>
            <a:r>
              <a:rPr lang="ru-RU" i="1" u="sng" dirty="0" smtClean="0"/>
              <a:t> </a:t>
            </a:r>
            <a:r>
              <a:rPr lang="ru-RU" b="1" i="1" u="sng" dirty="0"/>
              <a:t>«Шапочное знакомство». </a:t>
            </a:r>
            <a:r>
              <a:rPr lang="ru-RU" b="1" i="1" u="sng" dirty="0" smtClean="0"/>
              <a:t> </a:t>
            </a:r>
            <a:endParaRPr lang="ru-RU" b="1" dirty="0"/>
          </a:p>
        </p:txBody>
      </p:sp>
      <p:pic>
        <p:nvPicPr>
          <p:cNvPr id="23554" name="Picture 2" descr="D:\ОЛЬГА\Захваченныйкадр7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7040783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812" y="620688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/>
              <a:t>Пупсинь</a:t>
            </a:r>
            <a:r>
              <a:rPr lang="ru-RU" b="1" u="sng" dirty="0"/>
              <a:t> и </a:t>
            </a:r>
            <a:r>
              <a:rPr lang="ru-RU" b="1" u="sng" dirty="0" err="1" smtClean="0"/>
              <a:t>Вупсинь</a:t>
            </a:r>
            <a:r>
              <a:rPr lang="ru-RU" b="1" u="sng" dirty="0" smtClean="0"/>
              <a:t> с экрана предлагают детям </a:t>
            </a:r>
            <a:r>
              <a:rPr lang="ru-RU" u="sng" dirty="0" smtClean="0"/>
              <a:t>  </a:t>
            </a:r>
            <a:r>
              <a:rPr lang="ru-RU" b="1" u="sng" dirty="0" smtClean="0"/>
              <a:t>:</a:t>
            </a:r>
            <a:r>
              <a:rPr lang="ru-RU" u="sng" dirty="0" smtClean="0"/>
              <a:t>На </a:t>
            </a:r>
            <a:r>
              <a:rPr lang="ru-RU" u="sng" dirty="0"/>
              <a:t>вашем пути будет заколдованное дерево, попробуйте его расколдовать</a:t>
            </a:r>
            <a:r>
              <a:rPr lang="ru-RU" u="sng" dirty="0" smtClean="0"/>
              <a:t>.</a:t>
            </a:r>
            <a:endParaRPr lang="ru-RU" dirty="0"/>
          </a:p>
        </p:txBody>
      </p:sp>
      <p:pic>
        <p:nvPicPr>
          <p:cNvPr id="25602" name="Picture 2" descr="D:\ОЛЬГА\Захваченныйкадр71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358748" cy="4139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Воспитатель:</a:t>
            </a:r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Я </a:t>
            </a:r>
            <a:r>
              <a:rPr lang="ru-RU" dirty="0"/>
              <a:t>знаю, как его расколдовать: надо рассказать пословицы и поговорки о вежливости.</a:t>
            </a:r>
          </a:p>
        </p:txBody>
      </p:sp>
      <p:pic>
        <p:nvPicPr>
          <p:cNvPr id="26626" name="Picture 2" descr="D:\ОЛЬГА\Захваченныйкадр72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8" y="2276872"/>
            <a:ext cx="7216899" cy="4059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/>
              <a:t>Дети рассказывают </a:t>
            </a:r>
            <a:r>
              <a:rPr lang="ru-RU" b="1" i="1" u="sng" dirty="0" smtClean="0"/>
              <a:t>пословицы и поговорки по схемам и украшают дерево цветами</a:t>
            </a:r>
            <a:endParaRPr lang="ru-RU" dirty="0"/>
          </a:p>
          <a:p>
            <a:pPr algn="ctr"/>
            <a:r>
              <a:rPr lang="ru-RU" dirty="0"/>
              <a:t>1.Вежливости открываются все двери.</a:t>
            </a:r>
          </a:p>
          <a:p>
            <a:pPr algn="ctr"/>
            <a:r>
              <a:rPr lang="ru-RU" dirty="0"/>
              <a:t>2.Ласковое слово и кошке приятно.</a:t>
            </a:r>
          </a:p>
          <a:p>
            <a:pPr algn="ctr"/>
            <a:r>
              <a:rPr lang="ru-RU" dirty="0"/>
              <a:t>3.Доброе слово лечит, а злое калечит.</a:t>
            </a:r>
          </a:p>
          <a:p>
            <a:pPr algn="ctr"/>
            <a:r>
              <a:rPr lang="ru-RU" dirty="0" smtClean="0"/>
              <a:t>4. Плохое слово, что грязная вода.</a:t>
            </a:r>
          </a:p>
        </p:txBody>
      </p:sp>
      <p:pic>
        <p:nvPicPr>
          <p:cNvPr id="27650" name="Picture 2" descr="D:\ОЛЬГА\Захваченныйкадр74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08575"/>
            <a:ext cx="6993057" cy="3933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ОЛЬГА\Захваченный кадр 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344816" cy="4131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642918"/>
            <a:ext cx="4932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Ритуал </a:t>
            </a:r>
            <a:r>
              <a:rPr lang="ru-RU" b="1" dirty="0" smtClean="0"/>
              <a:t>приветствия «Круг друзей».</a:t>
            </a:r>
          </a:p>
          <a:p>
            <a:pPr algn="ctr"/>
            <a:r>
              <a:rPr lang="ru-RU" b="1" dirty="0" smtClean="0"/>
              <a:t> </a:t>
            </a:r>
            <a:r>
              <a:rPr lang="ru-RU" i="1" dirty="0"/>
              <a:t>(дети стоят на массажных ковриках</a:t>
            </a:r>
            <a:r>
              <a:rPr lang="ru-RU" i="1" dirty="0" smtClean="0"/>
              <a:t>) Дети гладят друг друга по руке, называют ласково  и желают что – либо хорошее .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2884240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5. Недоброе слово больней огня жжёт.</a:t>
            </a:r>
          </a:p>
          <a:p>
            <a:pPr algn="ctr"/>
            <a:r>
              <a:rPr lang="ru-RU" dirty="0"/>
              <a:t>6. Доброе слово дом построит, а злое слово разрушит.</a:t>
            </a:r>
          </a:p>
          <a:p>
            <a:pPr algn="ctr"/>
            <a:r>
              <a:rPr lang="ru-RU" dirty="0"/>
              <a:t>7.Доброе слово окрыляет.</a:t>
            </a:r>
          </a:p>
          <a:p>
            <a:pPr algn="ctr"/>
            <a:r>
              <a:rPr lang="ru-RU" dirty="0"/>
              <a:t>8. От худого слова – да навек ссора.</a:t>
            </a:r>
          </a:p>
          <a:p>
            <a:pPr algn="ctr"/>
            <a:r>
              <a:rPr lang="ru-RU" dirty="0"/>
              <a:t>9. Хорошее слово всегда к месту.</a:t>
            </a:r>
          </a:p>
        </p:txBody>
      </p:sp>
      <p:pic>
        <p:nvPicPr>
          <p:cNvPr id="28675" name="Picture 3" descr="D:\ОЛЬГА\Захваченныйкадр74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75014"/>
            <a:ext cx="7122336" cy="4006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ОЛЬГА\Захваченныйкадр77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025297" cy="3951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ОЛЬГА\Захваченныйкадр83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241320" cy="4073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ОЛЬГА\Захваченныйкадр71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169314" cy="40327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6030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/>
              <a:t>Пупсиь</a:t>
            </a:r>
            <a:r>
              <a:rPr lang="ru-RU" b="1" u="sng" dirty="0"/>
              <a:t> и </a:t>
            </a:r>
            <a:r>
              <a:rPr lang="ru-RU" b="1" u="sng" dirty="0" err="1"/>
              <a:t>Вупсиь</a:t>
            </a:r>
            <a:r>
              <a:rPr lang="ru-RU" b="1" u="sng" dirty="0"/>
              <a:t>: </a:t>
            </a:r>
            <a:r>
              <a:rPr lang="ru-RU" u="sng" dirty="0"/>
              <a:t>Мы спрятали фею Вежливости за многими замками. Чтобы их открыть, нужно узнать  номер замка, а чтобы замок открылся нужно прочитать соответствующее стихотворение про волшебные слова или в которых встречаются слова вежливости.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ОЛЬГА\Захваченныйкадр85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056784" cy="3969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908720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Воспитатель:</a:t>
            </a:r>
            <a:r>
              <a:rPr lang="ru-RU" dirty="0"/>
              <a:t> Номер замка спрятан под крупой. Надо подуть на крупу, узнать номер, найти замок с этим номером и прочитать соответствующее стихотворение.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5598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/>
              <a:t>Дети читают стихотворения </a:t>
            </a:r>
            <a:r>
              <a:rPr lang="ru-RU" b="1" i="1" u="sng" dirty="0" err="1"/>
              <a:t>М.Дружхинина</a:t>
            </a:r>
            <a:r>
              <a:rPr lang="ru-RU" b="1" i="1" u="sng" dirty="0"/>
              <a:t> «Кто знает волшебное слово» и отвечают на вопрос, какие </a:t>
            </a:r>
            <a:r>
              <a:rPr lang="ru-RU" b="1" i="1" u="sng" dirty="0" err="1"/>
              <a:t>вежхливые</a:t>
            </a:r>
            <a:r>
              <a:rPr lang="ru-RU" b="1" i="1" u="sng" dirty="0"/>
              <a:t> слова используют герои.</a:t>
            </a:r>
            <a:endParaRPr lang="ru-RU" dirty="0"/>
          </a:p>
          <a:p>
            <a:pPr algn="ctr"/>
            <a:r>
              <a:rPr lang="ru-RU" dirty="0"/>
              <a:t>1.Эй, привет, соседка – Мышка,</a:t>
            </a:r>
          </a:p>
          <a:p>
            <a:pPr algn="ctr"/>
            <a:r>
              <a:rPr lang="ru-RU" dirty="0"/>
              <a:t>Может в гости пригласишь?</a:t>
            </a:r>
          </a:p>
          <a:p>
            <a:pPr algn="ctr"/>
            <a:r>
              <a:rPr lang="ru-RU" dirty="0"/>
              <a:t>Извини, голубчик кот,</a:t>
            </a:r>
          </a:p>
          <a:p>
            <a:pPr algn="ctr"/>
            <a:r>
              <a:rPr lang="ru-RU" dirty="0"/>
              <a:t>Очень узкий  в норку вход!</a:t>
            </a:r>
          </a:p>
        </p:txBody>
      </p:sp>
      <p:pic>
        <p:nvPicPr>
          <p:cNvPr id="33794" name="Picture 2" descr="D:\ОЛЬГА\Захваченныйкадр86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37496"/>
            <a:ext cx="6323006" cy="3556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ОЛЬГА\Захваченныйкадр9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6" y="2470684"/>
            <a:ext cx="7080270" cy="3982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2. Здравствуй, тетушка сорока,</a:t>
            </a:r>
          </a:p>
          <a:p>
            <a:pPr algn="ctr"/>
            <a:r>
              <a:rPr lang="ru-RU" dirty="0"/>
              <a:t>Ты куда летишь?</a:t>
            </a:r>
          </a:p>
          <a:p>
            <a:pPr algn="ctr"/>
            <a:r>
              <a:rPr lang="ru-RU" dirty="0"/>
              <a:t> - Далёко!</a:t>
            </a:r>
          </a:p>
          <a:p>
            <a:pPr algn="ctr"/>
            <a:r>
              <a:rPr lang="ru-RU" dirty="0"/>
              <a:t>С новостями на хвосте</a:t>
            </a:r>
          </a:p>
          <a:p>
            <a:pPr algn="ctr"/>
            <a:r>
              <a:rPr lang="ru-RU" dirty="0"/>
              <a:t>Нужно мне успеть везде.</a:t>
            </a:r>
          </a:p>
        </p:txBody>
      </p:sp>
    </p:spTree>
    <p:extLst>
      <p:ext uri="{BB962C8B-B14F-4D97-AF65-F5344CB8AC3E}">
        <p14:creationId xmlns="" xmlns:p14="http://schemas.microsoft.com/office/powerpoint/2010/main" val="1585246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588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3. Дайте капусты </a:t>
            </a:r>
            <a:r>
              <a:rPr lang="ru-RU" dirty="0" err="1"/>
              <a:t>кочанчик</a:t>
            </a:r>
            <a:r>
              <a:rPr lang="ru-RU" dirty="0"/>
              <a:t> другой!</a:t>
            </a:r>
          </a:p>
          <a:p>
            <a:pPr algn="ctr"/>
            <a:r>
              <a:rPr lang="ru-RU" dirty="0"/>
              <a:t> - Разве так просят? Подумай косой.</a:t>
            </a:r>
          </a:p>
          <a:p>
            <a:pPr algn="ctr"/>
            <a:r>
              <a:rPr lang="ru-RU" dirty="0"/>
              <a:t> - Дайте, пожалуйста, - вспомнил Зайчишка, - </a:t>
            </a:r>
          </a:p>
          <a:p>
            <a:pPr algn="ctr"/>
            <a:r>
              <a:rPr lang="ru-RU" dirty="0"/>
              <a:t>И, если можно, с большой кочерыжкой.</a:t>
            </a:r>
          </a:p>
          <a:p>
            <a:pPr algn="ctr"/>
            <a:r>
              <a:rPr lang="ru-RU" dirty="0"/>
              <a:t>Вот, молодец, ему лапу пожали</a:t>
            </a:r>
          </a:p>
          <a:p>
            <a:pPr algn="ctr"/>
            <a:r>
              <a:rPr lang="ru-RU" dirty="0"/>
              <a:t>И самых вкусных </a:t>
            </a:r>
            <a:r>
              <a:rPr lang="ru-RU" dirty="0" err="1"/>
              <a:t>кочанчиков</a:t>
            </a:r>
            <a:r>
              <a:rPr lang="ru-RU" dirty="0"/>
              <a:t> дали.</a:t>
            </a:r>
          </a:p>
        </p:txBody>
      </p:sp>
      <p:pic>
        <p:nvPicPr>
          <p:cNvPr id="35842" name="Picture 2" descr="D:\ОЛЬГА\Захваченныйкадр88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4" y="2420888"/>
            <a:ext cx="6866308" cy="3862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4259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5076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Воспитатель снимает замки. Постепенно открывается </a:t>
            </a:r>
            <a:r>
              <a:rPr lang="ru-RU" b="1" i="1" dirty="0"/>
              <a:t>Картинка Феи на панно.</a:t>
            </a:r>
            <a:endParaRPr lang="ru-RU" dirty="0"/>
          </a:p>
        </p:txBody>
      </p:sp>
      <p:pic>
        <p:nvPicPr>
          <p:cNvPr id="36866" name="Picture 2" descr="D:\ОЛЬГА\Захваченныйкадр9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7040782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524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ОЛЬГА\Захваченный кадр 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040783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1940" y="520512"/>
            <a:ext cx="6030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Фея:</a:t>
            </a:r>
            <a:r>
              <a:rPr lang="ru-RU" u="sng" dirty="0"/>
              <a:t> Спасибо, ребята, что выручили меня.. Вы не испугались трудного путешествия, выполнили все задания </a:t>
            </a:r>
            <a:r>
              <a:rPr lang="ru-RU" u="sng" dirty="0" err="1"/>
              <a:t>Вупсиня</a:t>
            </a:r>
            <a:r>
              <a:rPr lang="ru-RU" u="sng" dirty="0"/>
              <a:t> и </a:t>
            </a:r>
            <a:r>
              <a:rPr lang="ru-RU" u="sng" dirty="0" err="1"/>
              <a:t>Пупсиня</a:t>
            </a:r>
            <a:r>
              <a:rPr lang="ru-RU" u="sng" dirty="0"/>
              <a:t>. В благодарность за это, я дарю вам мультфильм, где </a:t>
            </a:r>
            <a:r>
              <a:rPr lang="ru-RU" u="sng" dirty="0" err="1"/>
              <a:t>Вупсиля</a:t>
            </a:r>
            <a:r>
              <a:rPr lang="ru-RU" u="sng" dirty="0"/>
              <a:t> и </a:t>
            </a:r>
            <a:r>
              <a:rPr lang="ru-RU" u="sng" dirty="0" err="1"/>
              <a:t>Пупсиля</a:t>
            </a:r>
            <a:r>
              <a:rPr lang="ru-RU" u="sng" dirty="0"/>
              <a:t> учат быть вежливым</a:t>
            </a:r>
            <a:r>
              <a:rPr lang="ru-RU" b="1" i="1" dirty="0" smtClean="0"/>
              <a:t>.</a:t>
            </a:r>
            <a:endParaRPr lang="ru-RU" dirty="0"/>
          </a:p>
          <a:p>
            <a:pPr algn="ctr"/>
            <a:r>
              <a:rPr lang="ru-RU" b="1" i="1" u="sng" dirty="0"/>
              <a:t>Мультфильм</a:t>
            </a:r>
            <a:r>
              <a:rPr lang="ru-RU" b="1" i="1" u="sng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524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2"/>
            <a:ext cx="5598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Игра </a:t>
            </a:r>
            <a:r>
              <a:rPr lang="ru-RU" b="1" dirty="0"/>
              <a:t>«Вежливо – невежливо».</a:t>
            </a:r>
            <a:endParaRPr lang="ru-RU" dirty="0"/>
          </a:p>
          <a:p>
            <a:r>
              <a:rPr lang="ru-RU" dirty="0"/>
              <a:t>Правила  игры таковы: если вежливо – хлопайте 2 раза, невежливо – раз.</a:t>
            </a:r>
          </a:p>
          <a:p>
            <a:r>
              <a:rPr lang="ru-RU" dirty="0"/>
              <a:t>Поздороваться при встрече – </a:t>
            </a:r>
          </a:p>
          <a:p>
            <a:r>
              <a:rPr lang="ru-RU" dirty="0"/>
              <a:t>Толкнуть, не извиниться – </a:t>
            </a:r>
          </a:p>
          <a:p>
            <a:r>
              <a:rPr lang="ru-RU" dirty="0"/>
              <a:t>Помочь подняться, поднять упавшую веешь – </a:t>
            </a:r>
          </a:p>
          <a:p>
            <a:r>
              <a:rPr lang="ru-RU" dirty="0"/>
              <a:t>Сказать спасибо и пожалуйста – </a:t>
            </a:r>
          </a:p>
          <a:p>
            <a:r>
              <a:rPr lang="ru-RU" dirty="0"/>
              <a:t>Повернуться к собеседнику спиной – </a:t>
            </a:r>
          </a:p>
          <a:p>
            <a:r>
              <a:rPr lang="ru-RU" dirty="0"/>
              <a:t>Нагрубить товарищу, толкнуть его – </a:t>
            </a:r>
          </a:p>
          <a:p>
            <a:r>
              <a:rPr lang="ru-RU" dirty="0"/>
              <a:t>Сказать ласковое, доброе слово – </a:t>
            </a:r>
          </a:p>
          <a:p>
            <a:r>
              <a:rPr lang="ru-RU" dirty="0"/>
              <a:t>Пожелать счастливого пути – </a:t>
            </a:r>
          </a:p>
        </p:txBody>
      </p:sp>
    </p:spTree>
    <p:extLst>
      <p:ext uri="{BB962C8B-B14F-4D97-AF65-F5344CB8AC3E}">
        <p14:creationId xmlns="" xmlns:p14="http://schemas.microsoft.com/office/powerpoint/2010/main" val="17254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4"/>
            <a:ext cx="6174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u="sng" dirty="0"/>
              <a:t>Пальчиковая гимнастика.</a:t>
            </a:r>
            <a:endParaRPr lang="ru-RU" sz="1700" dirty="0"/>
          </a:p>
          <a:p>
            <a:pPr algn="ctr"/>
            <a:r>
              <a:rPr lang="ru-RU" sz="1700" dirty="0"/>
              <a:t>Слова: «До свиданья</a:t>
            </a:r>
            <a:r>
              <a:rPr lang="ru-RU" sz="1700" dirty="0" smtClean="0"/>
              <a:t>!», «</a:t>
            </a:r>
            <a:r>
              <a:rPr lang="ru-RU" sz="1700" dirty="0"/>
              <a:t>Спасибо!», «Простите!»</a:t>
            </a:r>
          </a:p>
          <a:p>
            <a:pPr algn="ctr"/>
            <a:r>
              <a:rPr lang="ru-RU" sz="1700" dirty="0"/>
              <a:t>«Пожалуйста!», «</a:t>
            </a:r>
            <a:r>
              <a:rPr lang="ru-RU" sz="1700" dirty="0" smtClean="0"/>
              <a:t>Здравствуйте» щедро </a:t>
            </a:r>
            <a:r>
              <a:rPr lang="ru-RU" sz="1700" dirty="0"/>
              <a:t>дарите.</a:t>
            </a:r>
          </a:p>
          <a:p>
            <a:pPr algn="ctr"/>
            <a:r>
              <a:rPr lang="ru-RU" sz="1700" dirty="0"/>
              <a:t>Дарите прохожим, </a:t>
            </a:r>
            <a:r>
              <a:rPr lang="ru-RU" sz="1700" dirty="0" smtClean="0"/>
              <a:t>друзьям </a:t>
            </a:r>
            <a:r>
              <a:rPr lang="ru-RU" sz="1700" dirty="0"/>
              <a:t>и знакомым</a:t>
            </a:r>
          </a:p>
          <a:p>
            <a:pPr algn="ctr"/>
            <a:r>
              <a:rPr lang="ru-RU" sz="1700" dirty="0"/>
              <a:t>В </a:t>
            </a:r>
            <a:r>
              <a:rPr lang="ru-RU" sz="1700" dirty="0" smtClean="0"/>
              <a:t>троллейбусе, в парке, в </a:t>
            </a:r>
            <a:r>
              <a:rPr lang="ru-RU" sz="1700" dirty="0" err="1" smtClean="0"/>
              <a:t>детсадике</a:t>
            </a:r>
            <a:r>
              <a:rPr lang="ru-RU" sz="1700" dirty="0" smtClean="0"/>
              <a:t>, дома</a:t>
            </a:r>
            <a:r>
              <a:rPr lang="ru-RU" sz="1700" dirty="0"/>
              <a:t>.</a:t>
            </a:r>
          </a:p>
          <a:p>
            <a:pPr algn="ctr"/>
            <a:r>
              <a:rPr lang="ru-RU" sz="1700" dirty="0"/>
              <a:t>Слова эти очень и очень важны!</a:t>
            </a:r>
          </a:p>
          <a:p>
            <a:pPr algn="ctr"/>
            <a:r>
              <a:rPr lang="ru-RU" sz="1700" dirty="0"/>
              <a:t>Они человеку как воздух нужны!</a:t>
            </a:r>
          </a:p>
          <a:p>
            <a:pPr algn="ctr"/>
            <a:r>
              <a:rPr lang="ru-RU" sz="1700" dirty="0"/>
              <a:t>Без них невозможно на свете прожить.</a:t>
            </a:r>
          </a:p>
          <a:p>
            <a:pPr algn="ctr"/>
            <a:r>
              <a:rPr lang="ru-RU" sz="1700" dirty="0"/>
              <a:t>Слова эти надо с улыбкой дарить.</a:t>
            </a:r>
          </a:p>
        </p:txBody>
      </p:sp>
      <p:pic>
        <p:nvPicPr>
          <p:cNvPr id="38914" name="Picture 2" descr="D:\ОЛЬГА\Захваченный кадр 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7" y="2851488"/>
            <a:ext cx="6334018" cy="3562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2222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9515" y="522546"/>
            <a:ext cx="5427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Воспитатель</a:t>
            </a:r>
            <a:r>
              <a:rPr lang="ru-RU" dirty="0"/>
              <a:t>:  </a:t>
            </a:r>
          </a:p>
          <a:p>
            <a:pPr algn="ctr"/>
            <a:r>
              <a:rPr lang="ru-RU" dirty="0"/>
              <a:t>Итак, формы приветствия в разных странах отличаются. Но при всём их многообразии, международный этикет в своей основе одинаков: люди, встречаясь, желают друг другу добра и благополучия, здоровья и успехов. </a:t>
            </a:r>
          </a:p>
        </p:txBody>
      </p:sp>
    </p:spTree>
    <p:extLst>
      <p:ext uri="{BB962C8B-B14F-4D97-AF65-F5344CB8AC3E}">
        <p14:creationId xmlns="" xmlns:p14="http://schemas.microsoft.com/office/powerpoint/2010/main" val="340184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692696"/>
            <a:ext cx="56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Игра  “Вспомним добрые слова»</a:t>
            </a:r>
            <a:endParaRPr lang="ru-RU" dirty="0"/>
          </a:p>
          <a:p>
            <a:pPr algn="ctr"/>
            <a:r>
              <a:rPr lang="ru-RU" dirty="0"/>
              <a:t>Воспитатель кидает мяч стоящим в кругу детям и произносит начало фразы. Ребёнок заканчивает фразу и бросает мяч обратно.</a:t>
            </a:r>
          </a:p>
        </p:txBody>
      </p:sp>
      <p:pic>
        <p:nvPicPr>
          <p:cNvPr id="5122" name="Picture 2" descr="D:\ОЛЬГА\Захваченный кадр 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7"/>
            <a:ext cx="7056784" cy="3969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963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3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Когда я утром просыпаюсь, то говорю всем…..</a:t>
            </a:r>
          </a:p>
          <a:p>
            <a:pPr lvl="0" algn="ctr"/>
            <a:r>
              <a:rPr lang="ru-RU" dirty="0"/>
              <a:t>Когда я утром прихожу в детский сад, то говорю всем …</a:t>
            </a:r>
          </a:p>
          <a:p>
            <a:pPr lvl="0" algn="ctr"/>
            <a:r>
              <a:rPr lang="ru-RU" dirty="0"/>
              <a:t>Когда я сажусь обедать, то желаю своим соседям по столу….</a:t>
            </a:r>
          </a:p>
          <a:p>
            <a:pPr lvl="0" algn="ctr"/>
            <a:r>
              <a:rPr lang="ru-RU" dirty="0"/>
              <a:t>Когда я сижу в транспорте и вижу, что входит пожилой человек, то я ..</a:t>
            </a:r>
          </a:p>
          <a:p>
            <a:pPr lvl="0" algn="ctr"/>
            <a:r>
              <a:rPr lang="ru-RU" dirty="0"/>
              <a:t>Когда я нечаянно наступил кому – то на ногу, то я говорю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6146" name="Picture 2" descr="D:\ОЛЬГА\Захваченный кадр 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4" y="2507997"/>
            <a:ext cx="6924769" cy="3895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ЛЬГА\Захваченный кадр 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2" y="2348880"/>
            <a:ext cx="7168797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Самомассаж лица и шеи.</a:t>
            </a:r>
            <a:endParaRPr lang="ru-RU" dirty="0"/>
          </a:p>
          <a:p>
            <a:pPr algn="ctr"/>
            <a:r>
              <a:rPr lang="ru-RU" dirty="0"/>
              <a:t>Ручки растираем и разогреваем, (потирание ладоней)</a:t>
            </a:r>
          </a:p>
          <a:p>
            <a:pPr algn="ctr"/>
            <a:r>
              <a:rPr lang="ru-RU" dirty="0"/>
              <a:t>И разогреваем  (хлопки)</a:t>
            </a:r>
          </a:p>
          <a:p>
            <a:pPr algn="ctr"/>
            <a:r>
              <a:rPr lang="ru-RU" dirty="0"/>
              <a:t>И лицо теплом (разогретыми ладонями проводят по лицу сверху вниз)</a:t>
            </a:r>
          </a:p>
          <a:p>
            <a:pPr algn="ctr"/>
            <a:r>
              <a:rPr lang="ru-RU" dirty="0"/>
              <a:t>Своим мы </a:t>
            </a:r>
            <a:r>
              <a:rPr lang="ru-RU" dirty="0" smtClean="0"/>
              <a:t>умываем…….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035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1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Артикуляционная гимнастика.</a:t>
            </a:r>
            <a:endParaRPr lang="ru-RU" dirty="0"/>
          </a:p>
          <a:p>
            <a:pPr algn="ctr"/>
            <a:r>
              <a:rPr lang="ru-RU" dirty="0"/>
              <a:t>Открываем ротик – дом</a:t>
            </a:r>
          </a:p>
          <a:p>
            <a:pPr algn="ctr"/>
            <a:r>
              <a:rPr lang="ru-RU" dirty="0"/>
              <a:t>Кто хозяин в доме том?(широкий язык на нижней губе)</a:t>
            </a:r>
          </a:p>
          <a:p>
            <a:pPr algn="ctr"/>
            <a:r>
              <a:rPr lang="ru-RU" dirty="0"/>
              <a:t>В нём хозяин язычок (язык влево – вправо)</a:t>
            </a:r>
          </a:p>
          <a:p>
            <a:pPr algn="ctr"/>
            <a:r>
              <a:rPr lang="ru-RU" dirty="0"/>
              <a:t>Он удобно в доме лёг(широкий язык на нижней губе)</a:t>
            </a:r>
          </a:p>
          <a:p>
            <a:pPr algn="ctr"/>
            <a:r>
              <a:rPr lang="ru-RU" dirty="0"/>
              <a:t>Вот проснулся язычок,</a:t>
            </a:r>
          </a:p>
          <a:p>
            <a:pPr algn="ctr"/>
            <a:r>
              <a:rPr lang="ru-RU" dirty="0"/>
              <a:t>Выглянул в </a:t>
            </a:r>
            <a:r>
              <a:rPr lang="ru-RU" dirty="0" smtClean="0"/>
              <a:t>окошко…..</a:t>
            </a:r>
            <a:endParaRPr lang="ru-RU" dirty="0"/>
          </a:p>
        </p:txBody>
      </p:sp>
      <p:pic>
        <p:nvPicPr>
          <p:cNvPr id="10242" name="Picture 2" descr="D:\ОЛЬГА\Захваченный кадр 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1" y="2580006"/>
            <a:ext cx="6891064" cy="3876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Сюрпризный момент.</a:t>
            </a:r>
            <a:endParaRPr lang="ru-RU" dirty="0"/>
          </a:p>
          <a:p>
            <a:pPr algn="ctr"/>
            <a:r>
              <a:rPr lang="ru-RU" dirty="0"/>
              <a:t>Дети,  посмотрите, что – летит. (Появляется воздушный шар, и </a:t>
            </a:r>
            <a:r>
              <a:rPr lang="ru-RU" dirty="0" err="1"/>
              <a:t>Лунтик</a:t>
            </a:r>
            <a:r>
              <a:rPr lang="ru-RU" dirty="0"/>
              <a:t>)</a:t>
            </a:r>
          </a:p>
          <a:p>
            <a:pPr algn="ctr"/>
            <a:r>
              <a:rPr lang="ru-RU" dirty="0" err="1"/>
              <a:t>Лунтик</a:t>
            </a:r>
            <a:r>
              <a:rPr lang="ru-RU" dirty="0"/>
              <a:t>  говорит о том, что вредные </a:t>
            </a:r>
            <a:r>
              <a:rPr lang="ru-RU" dirty="0" err="1"/>
              <a:t>Пупсинь</a:t>
            </a:r>
            <a:r>
              <a:rPr lang="ru-RU" dirty="0"/>
              <a:t> и </a:t>
            </a:r>
            <a:r>
              <a:rPr lang="ru-RU" dirty="0" err="1"/>
              <a:t>Вупсинь</a:t>
            </a:r>
            <a:r>
              <a:rPr lang="ru-RU" dirty="0"/>
              <a:t> заточили фею Вежливости в стране этикета.</a:t>
            </a:r>
          </a:p>
          <a:p>
            <a:pPr algn="ctr"/>
            <a:r>
              <a:rPr lang="ru-RU" b="1" dirty="0"/>
              <a:t>Воспитатель:</a:t>
            </a:r>
            <a:r>
              <a:rPr lang="ru-RU" dirty="0"/>
              <a:t> Что будем делать?(ответы детей)</a:t>
            </a:r>
          </a:p>
        </p:txBody>
      </p:sp>
      <p:pic>
        <p:nvPicPr>
          <p:cNvPr id="13314" name="Picture 2" descr="D:\ОЛЬГА\Захваченный кадр 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040782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653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2076" y="908720"/>
            <a:ext cx="5526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Воспитатель</a:t>
            </a:r>
            <a:r>
              <a:rPr lang="ru-RU" dirty="0" smtClean="0"/>
              <a:t>: Мы </a:t>
            </a:r>
            <a:r>
              <a:rPr lang="ru-RU" dirty="0"/>
              <a:t>отправляемся выручать фею Вежливости в волшебную страну. И добраться туда можно с помощью  </a:t>
            </a:r>
            <a:r>
              <a:rPr lang="ru-RU" b="1" dirty="0"/>
              <a:t>«</a:t>
            </a:r>
            <a:r>
              <a:rPr lang="ru-RU" b="1" dirty="0" err="1"/>
              <a:t>Превращалки</a:t>
            </a:r>
            <a:r>
              <a:rPr lang="ru-RU" dirty="0"/>
              <a:t>»</a:t>
            </a:r>
          </a:p>
        </p:txBody>
      </p:sp>
      <p:pic>
        <p:nvPicPr>
          <p:cNvPr id="16386" name="Picture 2" descr="D:\ОЛЬГА\Захваченный кадр 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3620236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247</TotalTime>
  <Words>1033</Words>
  <Application>Microsoft Office PowerPoint</Application>
  <PresentationFormat>Экран (4:3)</PresentationFormat>
  <Paragraphs>104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шаблон</vt:lpstr>
      <vt:lpstr>НОД «Спасём фею Вежливости»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КЛАПТЮХ</cp:lastModifiedBy>
  <cp:revision>46</cp:revision>
  <dcterms:created xsi:type="dcterms:W3CDTF">2013-11-28T21:15:52Z</dcterms:created>
  <dcterms:modified xsi:type="dcterms:W3CDTF">2014-05-06T17:29:42Z</dcterms:modified>
</cp:coreProperties>
</file>